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0" r:id="rId5"/>
    <p:sldId id="262" r:id="rId6"/>
    <p:sldId id="264" r:id="rId7"/>
    <p:sldId id="265" r:id="rId8"/>
    <p:sldId id="261" r:id="rId9"/>
    <p:sldId id="282" r:id="rId10"/>
    <p:sldId id="270" r:id="rId11"/>
    <p:sldId id="266" r:id="rId12"/>
    <p:sldId id="267" r:id="rId13"/>
    <p:sldId id="268" r:id="rId14"/>
    <p:sldId id="274" r:id="rId15"/>
    <p:sldId id="275" r:id="rId16"/>
    <p:sldId id="276" r:id="rId17"/>
    <p:sldId id="277" r:id="rId18"/>
    <p:sldId id="281" r:id="rId19"/>
    <p:sldId id="272" r:id="rId20"/>
    <p:sldId id="278" r:id="rId21"/>
    <p:sldId id="285" r:id="rId22"/>
    <p:sldId id="286" r:id="rId23"/>
    <p:sldId id="284" r:id="rId24"/>
    <p:sldId id="287" r:id="rId25"/>
    <p:sldId id="283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7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21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9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8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2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6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54F0A-C450-48EE-8DD2-00DF1901A7A2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3FE19-BCF6-4586-9B0A-BA4FA146E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IN" sz="5400" dirty="0">
                <a:latin typeface="Georgia" panose="02040502050405020303" pitchFamily="18" charset="0"/>
              </a:rPr>
              <a:t>Basics of Wearable Electronics</a:t>
            </a:r>
            <a:endParaRPr lang="en-US" sz="5400" dirty="0"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en-IN" sz="2000" dirty="0">
              <a:latin typeface="Georgia" panose="02040502050405020303" pitchFamily="18" charset="0"/>
            </a:endParaRPr>
          </a:p>
          <a:p>
            <a:pPr algn="l"/>
            <a:r>
              <a:rPr lang="en-IN" sz="2000" dirty="0">
                <a:latin typeface="Georgia" panose="02040502050405020303" pitchFamily="18" charset="0"/>
              </a:rPr>
              <a:t>Dinesh Auti</a:t>
            </a: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0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IN" sz="4800" dirty="0">
                <a:solidFill>
                  <a:schemeClr val="bg1"/>
                </a:solidFill>
                <a:latin typeface="Georgia" panose="02040502050405020303" pitchFamily="18" charset="0"/>
              </a:rPr>
              <a:t>Battery</a:t>
            </a:r>
            <a:endParaRPr lang="en-US" sz="4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IN" sz="2000" dirty="0">
                <a:solidFill>
                  <a:schemeClr val="accent4"/>
                </a:solidFill>
                <a:latin typeface="Georgia" panose="02040502050405020303" pitchFamily="18" charset="0"/>
              </a:rPr>
              <a:t>“The Power!”</a:t>
            </a:r>
            <a:endParaRPr lang="en-US" sz="2000" dirty="0">
              <a:solidFill>
                <a:schemeClr val="accent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0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IN" sz="3200">
                <a:latin typeface="Georgia" panose="02040502050405020303" pitchFamily="18" charset="0"/>
              </a:rPr>
              <a:t>What is a Battery?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Imagine a world where everything that used electricity had to be plugged in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B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attery to our rescue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Chemical to Electrical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Potential difference and Current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With great power comes great responsibility!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How Long Will My Project Run on Battery Power?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Battery capacity is given in milliamp-hours (mAh)</a:t>
            </a:r>
          </a:p>
        </p:txBody>
      </p:sp>
    </p:spTree>
    <p:extLst>
      <p:ext uri="{BB962C8B-B14F-4D97-AF65-F5344CB8AC3E}">
        <p14:creationId xmlns:p14="http://schemas.microsoft.com/office/powerpoint/2010/main" val="13576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6090612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Georgia" panose="02040502050405020303" pitchFamily="18" charset="0"/>
              </a:rPr>
              <a:t>Battery Capacity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 typical LilyPad LED uses 20mA of current at full brightness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 single LilyPad Pixel Board will use 40mA when it’s set to white (all three internal LEDs fully on)</a:t>
            </a:r>
          </a:p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lways consider the worst case!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Hours = Battery mAh / Project mA </a:t>
            </a:r>
          </a:p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Example - 110mAh battery - total hours?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34" y="629266"/>
            <a:ext cx="5710891" cy="2816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873" y="4015835"/>
            <a:ext cx="4924425" cy="134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73" y="5680961"/>
            <a:ext cx="24288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8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20" y="404004"/>
            <a:ext cx="6686026" cy="3382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22" y="4243728"/>
            <a:ext cx="4143911" cy="2085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573" y="4561337"/>
            <a:ext cx="1740715" cy="14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53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IN" sz="4800">
                <a:solidFill>
                  <a:schemeClr val="bg1"/>
                </a:solidFill>
                <a:latin typeface="Georgia" panose="02040502050405020303" pitchFamily="18" charset="0"/>
              </a:rPr>
              <a:t>Controller</a:t>
            </a:r>
            <a:endParaRPr lang="en-US" sz="48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IN" sz="2000" dirty="0">
                <a:solidFill>
                  <a:schemeClr val="accent4"/>
                </a:solidFill>
                <a:latin typeface="Georgia" panose="02040502050405020303" pitchFamily="18" charset="0"/>
              </a:rPr>
              <a:t>“The Brain”</a:t>
            </a:r>
            <a:endParaRPr lang="en-US" sz="2000" dirty="0">
              <a:solidFill>
                <a:schemeClr val="accent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49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61" y="2745736"/>
            <a:ext cx="411752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Georgia" panose="02040502050405020303" pitchFamily="18" charset="0"/>
              </a:rPr>
              <a:t>What is a Controller?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cts as the brain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mparts smartness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ntire computer on a single chip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G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PIO interface to the physical world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ransducers/Sensors</a:t>
            </a:r>
          </a:p>
          <a:p>
            <a:r>
              <a:rPr lang="en-IN" sz="2400" dirty="0">
                <a:solidFill>
                  <a:schemeClr val="bg1"/>
                </a:solidFill>
                <a:latin typeface="Georgia" panose="02040502050405020303" pitchFamily="18" charset="0"/>
              </a:rPr>
              <a:t>Need to write the software</a:t>
            </a: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0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028" y="643466"/>
            <a:ext cx="74779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1530417"/>
            <a:ext cx="4172712" cy="379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856668"/>
            <a:ext cx="6716272" cy="51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3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Demo!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IN" sz="4800" dirty="0">
                <a:solidFill>
                  <a:schemeClr val="bg1"/>
                </a:solidFill>
                <a:latin typeface="Georgia" panose="02040502050405020303" pitchFamily="18" charset="0"/>
              </a:rPr>
              <a:t>Wearables</a:t>
            </a:r>
            <a:endParaRPr lang="en-US" sz="4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IN" sz="2000" dirty="0">
                <a:solidFill>
                  <a:schemeClr val="accent4"/>
                </a:solidFill>
                <a:latin typeface="Georgia" panose="02040502050405020303" pitchFamily="18" charset="0"/>
              </a:rPr>
              <a:t>“Fashion meets Tech”</a:t>
            </a:r>
            <a:endParaRPr lang="en-US" sz="2000" dirty="0">
              <a:solidFill>
                <a:schemeClr val="accent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6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Georgia" panose="02040502050405020303" pitchFamily="18" charset="0"/>
              </a:rPr>
              <a:t>What is a Circuit?</a:t>
            </a:r>
            <a:endParaRPr lang="en-US" sz="3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latin typeface="Georgia" panose="02040502050405020303" pitchFamily="18" charset="0"/>
              </a:rPr>
              <a:t>Combination of electronic parts, wires connected between power sources. It's like a physical program. It's also like setting up dominoes in sequence.</a:t>
            </a:r>
          </a:p>
          <a:p>
            <a:endParaRPr lang="en-US" sz="18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79" y="1809953"/>
            <a:ext cx="5092063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7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5" r="-1" b="3241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 b="15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2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41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Demo!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9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43" y="3836247"/>
            <a:ext cx="2060298" cy="2060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23" y="965200"/>
            <a:ext cx="4100095" cy="2060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99" y="965200"/>
            <a:ext cx="1761554" cy="206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920" y="3668866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Credits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400" dirty="0">
                <a:latin typeface="Georgia" panose="02040502050405020303" pitchFamily="18" charset="0"/>
              </a:rPr>
              <a:t>The content used to prepare these slides was taken from SparkFun and Adafruit.</a:t>
            </a:r>
            <a:endParaRPr lang="en-US" sz="1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524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IN" sz="4800">
                <a:solidFill>
                  <a:schemeClr val="bg1"/>
                </a:solidFill>
                <a:latin typeface="Georgia" panose="02040502050405020303" pitchFamily="18" charset="0"/>
              </a:rPr>
              <a:t>LEDs</a:t>
            </a:r>
            <a:endParaRPr lang="en-US" sz="480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78172" y="965198"/>
            <a:ext cx="3253022" cy="4927602"/>
          </a:xfrm>
        </p:spPr>
        <p:txBody>
          <a:bodyPr anchor="ctr">
            <a:normAutofit/>
          </a:bodyPr>
          <a:lstStyle/>
          <a:p>
            <a:pPr algn="r"/>
            <a:r>
              <a:rPr lang="en-IN" sz="2000" dirty="0">
                <a:solidFill>
                  <a:schemeClr val="accent4"/>
                </a:solidFill>
                <a:latin typeface="Georgia" panose="02040502050405020303" pitchFamily="18" charset="0"/>
              </a:rPr>
              <a:t>“Blinky, Festive, Elegant”</a:t>
            </a:r>
            <a:endParaRPr lang="en-US" sz="2000" dirty="0">
              <a:solidFill>
                <a:schemeClr val="accent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7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chemeClr val="bg1">
              <a:alpha val="5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IN" sz="3200">
                <a:latin typeface="Georgia" panose="02040502050405020303" pitchFamily="18" charset="0"/>
              </a:rPr>
              <a:t>What is an LED?</a:t>
            </a:r>
            <a:endParaRPr lang="en-US" sz="3200">
              <a:latin typeface="Georgia" panose="020405020504050203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LEDs (that’s “ell-</a:t>
            </a:r>
            <a:r>
              <a:rPr lang="en-US" sz="2400" dirty="0" err="1">
                <a:solidFill>
                  <a:schemeClr val="bg1"/>
                </a:solidFill>
                <a:latin typeface="Georgia" panose="02040502050405020303" pitchFamily="18" charset="0"/>
              </a:rPr>
              <a:t>ee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-</a:t>
            </a:r>
            <a:r>
              <a:rPr lang="en-US" sz="2400" dirty="0" err="1">
                <a:solidFill>
                  <a:schemeClr val="bg1"/>
                </a:solidFill>
                <a:latin typeface="Georgia" panose="02040502050405020303" pitchFamily="18" charset="0"/>
              </a:rPr>
              <a:t>dees</a:t>
            </a:r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”) are a particular type of diode that convert electrical energy into light. In fact, LED stands for “Light Emitting Diode.” (It does what it says on the tin!)</a:t>
            </a:r>
          </a:p>
        </p:txBody>
      </p:sp>
    </p:spTree>
    <p:extLst>
      <p:ext uri="{BB962C8B-B14F-4D97-AF65-F5344CB8AC3E}">
        <p14:creationId xmlns:p14="http://schemas.microsoft.com/office/powerpoint/2010/main" val="233598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6090612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1" b="-1"/>
          <a:stretch/>
        </p:blipFill>
        <p:spPr>
          <a:xfrm>
            <a:off x="6739542" y="1071399"/>
            <a:ext cx="2367988" cy="273400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Basics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O</a:t>
            </a:r>
            <a:r>
              <a:rPr lang="en-US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hms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Law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LEDs require a lot less power to light up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Polarity matters</a:t>
            </a:r>
          </a:p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M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ore current equals More light</a:t>
            </a:r>
          </a:p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There is such a thing as too much power!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562" y="2718255"/>
            <a:ext cx="2181137" cy="29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177274" y="671211"/>
            <a:ext cx="5592479" cy="167660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LEDs without Maths 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177276" y="2239861"/>
            <a:ext cx="5121642" cy="4025903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A rule of thumb</a:t>
            </a: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 battery, a resistor and an LED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 good resistor value for most LEDs is 330 Ohms</a:t>
            </a:r>
          </a:p>
          <a:p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C</a:t>
            </a:r>
            <a:r>
              <a:rPr lang="en-US" sz="2000" dirty="0" err="1">
                <a:solidFill>
                  <a:schemeClr val="bg1"/>
                </a:solidFill>
                <a:latin typeface="Georgia" panose="02040502050405020303" pitchFamily="18" charset="0"/>
              </a:rPr>
              <a:t>onnect</a:t>
            </a:r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 all the components in series as shown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Another way to light up an LED is to just connect it to a coin cell battery!</a:t>
            </a: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63" y="1770074"/>
            <a:ext cx="2564906" cy="1524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8" y="2824062"/>
            <a:ext cx="13049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6090612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latin typeface="Georgia" panose="02040502050405020303" pitchFamily="18" charset="0"/>
              </a:rPr>
              <a:t>LEDs with Maths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Of course, if you’re not getting great results with the trial and error approach, you can always get out your calculator and math it up. 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LED Current 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LED Voltage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LED Wavelength</a:t>
            </a:r>
          </a:p>
          <a:p>
            <a:r>
              <a:rPr lang="en-US" sz="2000" dirty="0">
                <a:solidFill>
                  <a:schemeClr val="bg1"/>
                </a:solidFill>
                <a:latin typeface="Georgia" panose="02040502050405020303" pitchFamily="18" charset="0"/>
              </a:rPr>
              <a:t>LED Brightness</a:t>
            </a: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2050" name="Picture 2" descr="51f20420ce395fe05800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05" y="1641337"/>
            <a:ext cx="5298667" cy="159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51f6d886ce395f8c67000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05" y="3938254"/>
            <a:ext cx="5316694" cy="116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15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86" y="4485402"/>
            <a:ext cx="1138398" cy="1310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96" y="771476"/>
            <a:ext cx="1138398" cy="1310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62" y="762851"/>
            <a:ext cx="1138398" cy="1319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96" y="2531369"/>
            <a:ext cx="1138398" cy="1336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62" y="2549980"/>
            <a:ext cx="1138398" cy="13181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51" y="618540"/>
            <a:ext cx="5677705" cy="1998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51" y="3209052"/>
            <a:ext cx="5715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1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Georgia" panose="02040502050405020303" pitchFamily="18" charset="0"/>
              </a:rPr>
              <a:t>Demo!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0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397</Words>
  <Application>Microsoft Office PowerPoint</Application>
  <PresentationFormat>Widescreen</PresentationFormat>
  <Paragraphs>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Georgia</vt:lpstr>
      <vt:lpstr>Office Theme</vt:lpstr>
      <vt:lpstr>Basics of Wearable Electronics</vt:lpstr>
      <vt:lpstr>What is a Circuit?</vt:lpstr>
      <vt:lpstr>LEDs</vt:lpstr>
      <vt:lpstr>What is an LED?</vt:lpstr>
      <vt:lpstr>Basics</vt:lpstr>
      <vt:lpstr>LEDs without Maths </vt:lpstr>
      <vt:lpstr>LEDs with Maths</vt:lpstr>
      <vt:lpstr>PowerPoint Presentation</vt:lpstr>
      <vt:lpstr>Demo!</vt:lpstr>
      <vt:lpstr>Battery</vt:lpstr>
      <vt:lpstr>What is a Battery?</vt:lpstr>
      <vt:lpstr>Battery Capacity</vt:lpstr>
      <vt:lpstr>PowerPoint Presentation</vt:lpstr>
      <vt:lpstr>Controller</vt:lpstr>
      <vt:lpstr>What is a Controller?</vt:lpstr>
      <vt:lpstr>PowerPoint Presentation</vt:lpstr>
      <vt:lpstr>PowerPoint Presentation</vt:lpstr>
      <vt:lpstr>Demo!</vt:lpstr>
      <vt:lpstr>Wearables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</vt:lpstr>
      <vt:lpstr>PowerPoint Presentation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Wearable Electronics</dc:title>
  <dc:creator>Dinesh Auti</dc:creator>
  <cp:lastModifiedBy>Dinesh Auti</cp:lastModifiedBy>
  <cp:revision>25</cp:revision>
  <dcterms:created xsi:type="dcterms:W3CDTF">2017-03-01T03:38:17Z</dcterms:created>
  <dcterms:modified xsi:type="dcterms:W3CDTF">2017-03-06T03:34:26Z</dcterms:modified>
</cp:coreProperties>
</file>